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950" r:id="rId2"/>
    <p:sldId id="1416" r:id="rId3"/>
    <p:sldId id="545" r:id="rId4"/>
    <p:sldId id="546" r:id="rId5"/>
    <p:sldId id="1373" r:id="rId6"/>
    <p:sldId id="547" r:id="rId7"/>
    <p:sldId id="548" r:id="rId8"/>
    <p:sldId id="1374" r:id="rId9"/>
    <p:sldId id="552" r:id="rId10"/>
    <p:sldId id="549" r:id="rId11"/>
    <p:sldId id="550" r:id="rId12"/>
    <p:sldId id="553" r:id="rId13"/>
    <p:sldId id="551" r:id="rId14"/>
    <p:sldId id="518" r:id="rId15"/>
    <p:sldId id="1418" r:id="rId16"/>
    <p:sldId id="1282" r:id="rId17"/>
    <p:sldId id="1283" r:id="rId18"/>
    <p:sldId id="1284" r:id="rId19"/>
    <p:sldId id="1285" r:id="rId20"/>
    <p:sldId id="1286" r:id="rId21"/>
    <p:sldId id="1417" r:id="rId22"/>
    <p:sldId id="1215" r:id="rId23"/>
    <p:sldId id="1216" r:id="rId24"/>
    <p:sldId id="1217" r:id="rId25"/>
    <p:sldId id="1218" r:id="rId26"/>
    <p:sldId id="1419" r:id="rId27"/>
    <p:sldId id="481" r:id="rId28"/>
    <p:sldId id="1318" r:id="rId29"/>
    <p:sldId id="483" r:id="rId30"/>
    <p:sldId id="484" r:id="rId31"/>
    <p:sldId id="1328" r:id="rId32"/>
    <p:sldId id="486" r:id="rId33"/>
    <p:sldId id="1329" r:id="rId34"/>
    <p:sldId id="443" r:id="rId35"/>
    <p:sldId id="444" r:id="rId36"/>
    <p:sldId id="445" r:id="rId37"/>
    <p:sldId id="954" r:id="rId38"/>
    <p:sldId id="1240" r:id="rId39"/>
    <p:sldId id="1411" r:id="rId40"/>
    <p:sldId id="1408" r:id="rId41"/>
    <p:sldId id="1420" r:id="rId42"/>
    <p:sldId id="1421" r:id="rId43"/>
    <p:sldId id="256" r:id="rId44"/>
    <p:sldId id="257" r:id="rId45"/>
    <p:sldId id="1237" r:id="rId46"/>
    <p:sldId id="1238" r:id="rId47"/>
    <p:sldId id="1410" r:id="rId48"/>
    <p:sldId id="1281" r:id="rId49"/>
    <p:sldId id="1339" r:id="rId50"/>
    <p:sldId id="642" r:id="rId51"/>
    <p:sldId id="643" r:id="rId52"/>
    <p:sldId id="644" r:id="rId53"/>
    <p:sldId id="645" r:id="rId54"/>
    <p:sldId id="94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545"/>
            <p14:sldId id="546"/>
            <p14:sldId id="1373"/>
            <p14:sldId id="547"/>
            <p14:sldId id="548"/>
            <p14:sldId id="1374"/>
            <p14:sldId id="552"/>
            <p14:sldId id="549"/>
            <p14:sldId id="550"/>
            <p14:sldId id="553"/>
            <p14:sldId id="551"/>
            <p14:sldId id="518"/>
            <p14:sldId id="1418"/>
            <p14:sldId id="1282"/>
            <p14:sldId id="1283"/>
            <p14:sldId id="1284"/>
            <p14:sldId id="1285"/>
            <p14:sldId id="1286"/>
            <p14:sldId id="1417"/>
            <p14:sldId id="1215"/>
            <p14:sldId id="1216"/>
            <p14:sldId id="1217"/>
            <p14:sldId id="1218"/>
            <p14:sldId id="1419"/>
            <p14:sldId id="481"/>
            <p14:sldId id="1318"/>
            <p14:sldId id="483"/>
            <p14:sldId id="484"/>
            <p14:sldId id="1328"/>
            <p14:sldId id="486"/>
            <p14:sldId id="1329"/>
            <p14:sldId id="443"/>
            <p14:sldId id="444"/>
            <p14:sldId id="445"/>
            <p14:sldId id="954"/>
            <p14:sldId id="1240"/>
            <p14:sldId id="1411"/>
            <p14:sldId id="1408"/>
            <p14:sldId id="1420"/>
            <p14:sldId id="1421"/>
            <p14:sldId id="256"/>
            <p14:sldId id="257"/>
            <p14:sldId id="1237"/>
            <p14:sldId id="1238"/>
            <p14:sldId id="1410"/>
            <p14:sldId id="1281"/>
            <p14:sldId id="1339"/>
            <p14:sldId id="642"/>
            <p14:sldId id="643"/>
            <p14:sldId id="644"/>
            <p14:sldId id="645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27/10/2025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3C2D-3600-D26C-029D-E61ECBF38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F680C-CF70-C51E-980E-0567E5D68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2E31A-EA94-0C1B-CF32-ADDD334A5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CCBBA-F16B-0ACD-EC63-7391AEFF2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2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E4168-62B4-3EEC-CFA7-C2C7F15E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61241-643A-08CD-06F4-7E8BB7E6B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E4722C-0F36-E1B4-3177-8FA1A56F9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93C3F-1829-882B-B9D9-C9BA5EC4C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43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27/10/2025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</a:t>
            </a:r>
            <a:r>
              <a:rPr lang="en-US" sz="2400" baseline="30000" dirty="0">
                <a:solidFill>
                  <a:schemeClr val="bg1"/>
                </a:solidFill>
              </a:rPr>
              <a:t>nd</a:t>
            </a:r>
            <a:r>
              <a:rPr lang="en-US" sz="2400" dirty="0">
                <a:solidFill>
                  <a:schemeClr val="bg1"/>
                </a:solidFill>
              </a:rPr>
              <a:t>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24545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240938" y="-182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231693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Heart Of Worship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2296522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the music fades all is stripped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simply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Longing just to bring something that's of worth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will bless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422558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686468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908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of endless worth no one could express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much You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Though I'm weak and poor all I have is Yours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single breath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74602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37343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03AF9E7-6FB6-88F6-5FA8-A34D84BD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98726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15764-70A6-A782-BAB8-2A8D904C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281B-B0EC-80F3-5D74-BA22F6FDF03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5E73CF-736B-0B97-1309-38A1DBB5FAD3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F2C075D-226F-2C11-F529-A81FA5A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02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2DA6-B8AC-ABF8-AAA0-A22436D0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D609-051D-48F7-C5B7-2C78E635B849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0533B0-B568-AEC2-E5F8-67F4B6E51CF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D45B1A61-3D4D-A36F-D159-5AF64C311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259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83BE-CE00-DD01-D0D4-6AAA2920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20906B-F58A-70F8-899B-3C6466C66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0C44F-CCF9-3B3B-5746-D947E7D9119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841238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name above all names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C3ED-60C9-3C54-7D38-0187A5B7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8FCDDD-89EC-DCF3-AFEA-DA6342E2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98436-9612-1336-27A7-8DDEA552B5C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67121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Death could not hold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veil tore before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heavens are roaring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praise of Your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You are raised to life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have no rival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have no equal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Now and forever God You reign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kingdom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402" y="692696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 Christ my 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can stand against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52E46-F978-7210-704A-7780B48E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20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E4A3-B628-857A-5B37-1DC8F551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B1F7A85-18E3-BC6F-50B4-C2576F1335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11E67-F1CF-0FB5-D1D2-9C6B865B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692696"/>
            <a:ext cx="4848606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2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2E50-320A-4AA0-4F74-1CBC06CC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9F83CE5-1D5B-D935-7CAE-211E0DE2E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6D62E-37C2-EB16-EB31-18E2697E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620688"/>
            <a:ext cx="4848606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7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44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9DD7-B2B7-34A7-A5B8-EAF1715F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C4FFBF-DCE6-E5A1-C361-22E248E40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FF33-1B50-1A18-6F77-6FA2008844EA}"/>
              </a:ext>
            </a:extLst>
          </p:cNvPr>
          <p:cNvSpPr txBox="1"/>
          <p:nvPr/>
        </p:nvSpPr>
        <p:spPr>
          <a:xfrm>
            <a:off x="8316416" y="3433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131031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6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hope You restore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264884" y="-1481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C4FD-CC2D-2962-0618-F531E806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5B6EF0-9D08-FD59-927E-A981109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F180A-F50C-F047-FA28-D8A0F38D8779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02422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5050</TotalTime>
  <Words>1374</Words>
  <Application>Microsoft Office PowerPoint</Application>
  <PresentationFormat>On-screen Show (4:3)</PresentationFormat>
  <Paragraphs>252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177</cp:revision>
  <dcterms:created xsi:type="dcterms:W3CDTF">2024-09-27T16:56:29Z</dcterms:created>
  <dcterms:modified xsi:type="dcterms:W3CDTF">2025-10-27T14:11:31Z</dcterms:modified>
</cp:coreProperties>
</file>